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1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CD"/>
          </a:solidFill>
        </a:fill>
      </a:tcStyle>
    </a:wholeTbl>
    <a:band2H>
      <a:tcTxStyle b="def" i="def"/>
      <a:tcStyle>
        <a:tcBdr/>
        <a:fill>
          <a:solidFill>
            <a:srgbClr val="F3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4F9"/>
          </a:solidFill>
        </a:fill>
      </a:tcStyle>
    </a:wholeTbl>
    <a:band2H>
      <a:tcTxStyle b="def" i="def"/>
      <a:tcStyle>
        <a:tcBdr/>
        <a:fill>
          <a:solidFill>
            <a:srgbClr val="F3EB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BDF"/>
          </a:solidFill>
        </a:fill>
      </a:tcStyle>
    </a:wholeTbl>
    <a:band2H>
      <a:tcTxStyle b="def" i="def"/>
      <a:tcStyle>
        <a:tcBdr/>
        <a:fill>
          <a:solidFill>
            <a:srgbClr val="EAEE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8" name="Shape 3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Gill Sans MT"/>
      </a:defRPr>
    </a:lvl1pPr>
    <a:lvl2pPr indent="228600" defTabSz="457200" latinLnBrk="0">
      <a:defRPr sz="1200">
        <a:latin typeface="+mj-lt"/>
        <a:ea typeface="+mj-ea"/>
        <a:cs typeface="+mj-cs"/>
        <a:sym typeface="Gill Sans MT"/>
      </a:defRPr>
    </a:lvl2pPr>
    <a:lvl3pPr indent="457200" defTabSz="457200" latinLnBrk="0">
      <a:defRPr sz="1200">
        <a:latin typeface="+mj-lt"/>
        <a:ea typeface="+mj-ea"/>
        <a:cs typeface="+mj-cs"/>
        <a:sym typeface="Gill Sans MT"/>
      </a:defRPr>
    </a:lvl3pPr>
    <a:lvl4pPr indent="685800" defTabSz="457200" latinLnBrk="0">
      <a:defRPr sz="1200">
        <a:latin typeface="+mj-lt"/>
        <a:ea typeface="+mj-ea"/>
        <a:cs typeface="+mj-cs"/>
        <a:sym typeface="Gill Sans MT"/>
      </a:defRPr>
    </a:lvl4pPr>
    <a:lvl5pPr indent="914400" defTabSz="457200" latinLnBrk="0">
      <a:defRPr sz="1200">
        <a:latin typeface="+mj-lt"/>
        <a:ea typeface="+mj-ea"/>
        <a:cs typeface="+mj-cs"/>
        <a:sym typeface="Gill Sans MT"/>
      </a:defRPr>
    </a:lvl5pPr>
    <a:lvl6pPr indent="1143000" defTabSz="457200" latinLnBrk="0">
      <a:defRPr sz="1200">
        <a:latin typeface="+mj-lt"/>
        <a:ea typeface="+mj-ea"/>
        <a:cs typeface="+mj-cs"/>
        <a:sym typeface="Gill Sans MT"/>
      </a:defRPr>
    </a:lvl6pPr>
    <a:lvl7pPr indent="1371600" defTabSz="457200" latinLnBrk="0">
      <a:defRPr sz="1200">
        <a:latin typeface="+mj-lt"/>
        <a:ea typeface="+mj-ea"/>
        <a:cs typeface="+mj-cs"/>
        <a:sym typeface="Gill Sans MT"/>
      </a:defRPr>
    </a:lvl7pPr>
    <a:lvl8pPr indent="1600200" defTabSz="457200" latinLnBrk="0">
      <a:defRPr sz="1200">
        <a:latin typeface="+mj-lt"/>
        <a:ea typeface="+mj-ea"/>
        <a:cs typeface="+mj-cs"/>
        <a:sym typeface="Gill Sans MT"/>
      </a:defRPr>
    </a:lvl8pPr>
    <a:lvl9pPr indent="1828800" defTabSz="4572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" name="Title Text"/>
          <p:cNvSpPr txBox="1"/>
          <p:nvPr>
            <p:ph type="title"/>
          </p:nvPr>
        </p:nvSpPr>
        <p:spPr>
          <a:xfrm>
            <a:off x="2417778" y="802297"/>
            <a:ext cx="8637075" cy="254143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2417778" y="3531203"/>
            <a:ext cx="8637074" cy="977623"/>
          </a:xfrm>
          <a:prstGeom prst="rect">
            <a:avLst/>
          </a:prstGeom>
        </p:spPr>
        <p:txBody>
          <a:bodyPr lIns="91438" tIns="91438" rIns="91438" bIns="91438"/>
          <a:lstStyle>
            <a:lvl1pPr marL="0" indent="0">
              <a:buClrTx/>
              <a:buSzTx/>
              <a:buFontTx/>
              <a:buNone/>
              <a:defRPr cap="all" sz="1800"/>
            </a:lvl1pPr>
            <a:lvl2pPr marL="0" indent="0">
              <a:buClrTx/>
              <a:buSzTx/>
              <a:buFontTx/>
              <a:buNone/>
              <a:defRPr cap="all" sz="1800"/>
            </a:lvl2pPr>
            <a:lvl3pPr marL="0" indent="0">
              <a:buClrTx/>
              <a:buSzTx/>
              <a:buFontTx/>
              <a:buNone/>
              <a:defRPr cap="all" sz="1800"/>
            </a:lvl3pPr>
            <a:lvl4pPr marL="0" indent="0">
              <a:buClrTx/>
              <a:buSzTx/>
              <a:buFontTx/>
              <a:buNone/>
              <a:defRPr cap="all" sz="1800"/>
            </a:lvl4pPr>
            <a:lvl5pPr marL="0" indent="0">
              <a:buClrTx/>
              <a:buSzTx/>
              <a:buFontTx/>
              <a:buNone/>
              <a:defRPr cap="all"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traight Connector 14"/>
          <p:cNvSpPr/>
          <p:nvPr/>
        </p:nvSpPr>
        <p:spPr>
          <a:xfrm>
            <a:off x="2417778" y="3528540"/>
            <a:ext cx="8637075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1749009" y="798972"/>
            <a:ext cx="499674" cy="523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3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3" name="Title Text"/>
          <p:cNvSpPr txBox="1"/>
          <p:nvPr>
            <p:ph type="title"/>
          </p:nvPr>
        </p:nvSpPr>
        <p:spPr>
          <a:xfrm>
            <a:off x="2417778" y="802297"/>
            <a:ext cx="8637075" cy="254143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sz="quarter" idx="1"/>
          </p:nvPr>
        </p:nvSpPr>
        <p:spPr>
          <a:xfrm>
            <a:off x="2417778" y="3531203"/>
            <a:ext cx="8637074" cy="977623"/>
          </a:xfrm>
          <a:prstGeom prst="rect">
            <a:avLst/>
          </a:prstGeom>
        </p:spPr>
        <p:txBody>
          <a:bodyPr lIns="91438" tIns="91438" rIns="91438" bIns="91438"/>
          <a:lstStyle>
            <a:lvl1pPr marL="0" indent="0">
              <a:buClrTx/>
              <a:buSzTx/>
              <a:buFontTx/>
              <a:buNone/>
              <a:defRPr cap="all" sz="1800"/>
            </a:lvl1pPr>
            <a:lvl2pPr marL="0" indent="0">
              <a:buClrTx/>
              <a:buSzTx/>
              <a:buFontTx/>
              <a:buNone/>
              <a:defRPr cap="all" sz="1800"/>
            </a:lvl2pPr>
            <a:lvl3pPr marL="0" indent="0">
              <a:buClrTx/>
              <a:buSzTx/>
              <a:buFontTx/>
              <a:buNone/>
              <a:defRPr cap="all" sz="1800"/>
            </a:lvl3pPr>
            <a:lvl4pPr marL="0" indent="0">
              <a:buClrTx/>
              <a:buSzTx/>
              <a:buFontTx/>
              <a:buNone/>
              <a:defRPr cap="all" sz="1800"/>
            </a:lvl4pPr>
            <a:lvl5pPr marL="0" indent="0">
              <a:buClrTx/>
              <a:buSzTx/>
              <a:buFontTx/>
              <a:buNone/>
              <a:defRPr cap="all"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traight Connector 14"/>
          <p:cNvSpPr/>
          <p:nvPr/>
        </p:nvSpPr>
        <p:spPr>
          <a:xfrm>
            <a:off x="2417778" y="3528540"/>
            <a:ext cx="8637075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1749009" y="798972"/>
            <a:ext cx="499674" cy="523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7" name="Body Level One…"/>
          <p:cNvSpPr txBox="1"/>
          <p:nvPr>
            <p:ph type="body" sz="half" idx="1"/>
          </p:nvPr>
        </p:nvSpPr>
        <p:spPr>
          <a:xfrm>
            <a:off x="1451579" y="2015732"/>
            <a:ext cx="9603276" cy="345061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traight Connector 32"/>
          <p:cNvSpPr/>
          <p:nvPr/>
        </p:nvSpPr>
        <p:spPr>
          <a:xfrm>
            <a:off x="1453895" y="1847088"/>
            <a:ext cx="960752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5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Title Text"/>
          <p:cNvSpPr txBox="1"/>
          <p:nvPr>
            <p:ph type="title"/>
          </p:nvPr>
        </p:nvSpPr>
        <p:spPr>
          <a:xfrm>
            <a:off x="1454239" y="1756130"/>
            <a:ext cx="8643154" cy="1887952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sz="quarter" idx="1"/>
          </p:nvPr>
        </p:nvSpPr>
        <p:spPr>
          <a:xfrm>
            <a:off x="1454239" y="3806195"/>
            <a:ext cx="8630447" cy="101293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0">
              <a:buClrTx/>
              <a:buSzTx/>
              <a:buFontTx/>
              <a:buNone/>
              <a:defRPr sz="1800"/>
            </a:lvl2pPr>
            <a:lvl3pPr marL="0" indent="0">
              <a:buClrTx/>
              <a:buSzTx/>
              <a:buFontTx/>
              <a:buNone/>
              <a:defRPr sz="1800"/>
            </a:lvl3pPr>
            <a:lvl4pPr marL="0" indent="0">
              <a:buClrTx/>
              <a:buSzTx/>
              <a:buFontTx/>
              <a:buNone/>
              <a:defRPr sz="1800"/>
            </a:lvl4pPr>
            <a:lvl5pPr marL="0" indent="0"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traight Connector 14"/>
          <p:cNvSpPr/>
          <p:nvPr/>
        </p:nvSpPr>
        <p:spPr>
          <a:xfrm>
            <a:off x="1454239" y="3804985"/>
            <a:ext cx="8630448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7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2" name="Title Text"/>
          <p:cNvSpPr txBox="1"/>
          <p:nvPr>
            <p:ph type="title"/>
          </p:nvPr>
        </p:nvSpPr>
        <p:spPr>
          <a:xfrm>
            <a:off x="1449215" y="804889"/>
            <a:ext cx="9605638" cy="105930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3" name="Body Level One…"/>
          <p:cNvSpPr txBox="1"/>
          <p:nvPr>
            <p:ph type="body" sz="quarter" idx="1"/>
          </p:nvPr>
        </p:nvSpPr>
        <p:spPr>
          <a:xfrm>
            <a:off x="1447331" y="2010878"/>
            <a:ext cx="4645153" cy="344859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traight Connector 34"/>
          <p:cNvSpPr/>
          <p:nvPr/>
        </p:nvSpPr>
        <p:spPr>
          <a:xfrm>
            <a:off x="1453895" y="1847088"/>
            <a:ext cx="960752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8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5" name="Title Text"/>
          <p:cNvSpPr txBox="1"/>
          <p:nvPr>
            <p:ph type="title"/>
          </p:nvPr>
        </p:nvSpPr>
        <p:spPr>
          <a:xfrm>
            <a:off x="1447191" y="804162"/>
            <a:ext cx="9607661" cy="105632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6" name="Body Level One…"/>
          <p:cNvSpPr txBox="1"/>
          <p:nvPr>
            <p:ph type="body" sz="quarter" idx="1"/>
          </p:nvPr>
        </p:nvSpPr>
        <p:spPr>
          <a:xfrm>
            <a:off x="1447191" y="2019549"/>
            <a:ext cx="4645153" cy="8019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Text Placeholder 4"/>
          <p:cNvSpPr/>
          <p:nvPr>
            <p:ph type="body" sz="quarter" idx="21"/>
          </p:nvPr>
        </p:nvSpPr>
        <p:spPr>
          <a:xfrm>
            <a:off x="6412362" y="2023003"/>
            <a:ext cx="4645154" cy="802239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188" name="Straight Connector 28"/>
          <p:cNvSpPr/>
          <p:nvPr/>
        </p:nvSpPr>
        <p:spPr>
          <a:xfrm>
            <a:off x="1453895" y="1847088"/>
            <a:ext cx="960752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9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0" name="Straight Connector 24"/>
          <p:cNvSpPr/>
          <p:nvPr/>
        </p:nvSpPr>
        <p:spPr>
          <a:xfrm>
            <a:off x="1453895" y="1847088"/>
            <a:ext cx="960752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0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1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Title Text"/>
          <p:cNvSpPr txBox="1"/>
          <p:nvPr>
            <p:ph type="title"/>
          </p:nvPr>
        </p:nvSpPr>
        <p:spPr>
          <a:xfrm>
            <a:off x="1444671" y="798972"/>
            <a:ext cx="3273100" cy="224711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222" name="Body Level One…"/>
          <p:cNvSpPr txBox="1"/>
          <p:nvPr>
            <p:ph type="body" sz="half" idx="1"/>
          </p:nvPr>
        </p:nvSpPr>
        <p:spPr>
          <a:xfrm>
            <a:off x="5043713" y="798974"/>
            <a:ext cx="6012472" cy="4658827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Text Placeholder 3"/>
          <p:cNvSpPr/>
          <p:nvPr>
            <p:ph type="body" sz="quarter" idx="21"/>
          </p:nvPr>
        </p:nvSpPr>
        <p:spPr>
          <a:xfrm>
            <a:off x="1444671" y="3205490"/>
            <a:ext cx="3275013" cy="224818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traight Connector 16"/>
          <p:cNvSpPr/>
          <p:nvPr/>
        </p:nvSpPr>
        <p:spPr>
          <a:xfrm>
            <a:off x="1448280" y="3205489"/>
            <a:ext cx="3269491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3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37" name="Group 7"/>
          <p:cNvGrpSpPr/>
          <p:nvPr/>
        </p:nvGrpSpPr>
        <p:grpSpPr>
          <a:xfrm>
            <a:off x="7477385" y="482169"/>
            <a:ext cx="4074538" cy="5149103"/>
            <a:chOff x="0" y="0"/>
            <a:chExt cx="4074536" cy="5149101"/>
          </a:xfrm>
        </p:grpSpPr>
        <p:sp>
          <p:nvSpPr>
            <p:cNvPr id="235" name="Rectangle 17"/>
            <p:cNvSpPr/>
            <p:nvPr/>
          </p:nvSpPr>
          <p:spPr>
            <a:xfrm>
              <a:off x="-1" y="-1"/>
              <a:ext cx="4074538" cy="5149103"/>
            </a:xfrm>
            <a:prstGeom prst="rect">
              <a:avLst/>
            </a:prstGeom>
            <a:gradFill flip="none" rotWithShape="1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228600" dir="4740000">
                <a:srgbClr val="000000">
                  <a:alpha val="34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6" name="Rectangle 18"/>
            <p:cNvSpPr/>
            <p:nvPr/>
          </p:nvSpPr>
          <p:spPr>
            <a:xfrm>
              <a:off x="313059" y="330335"/>
              <a:ext cx="3450292" cy="4466454"/>
            </a:xfrm>
            <a:prstGeom prst="rect">
              <a:avLst/>
            </a:prstGeom>
            <a:gradFill flip="none" rotWithShape="1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>
              <a:solidFill>
                <a:srgbClr val="19191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38" name="Title Text"/>
          <p:cNvSpPr txBox="1"/>
          <p:nvPr>
            <p:ph type="title"/>
          </p:nvPr>
        </p:nvSpPr>
        <p:spPr>
          <a:xfrm>
            <a:off x="1451205" y="1129513"/>
            <a:ext cx="5532330" cy="1830586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39" name="Picture Placeholder 2"/>
          <p:cNvSpPr/>
          <p:nvPr>
            <p:ph type="pic" sz="quarter" idx="21"/>
          </p:nvPr>
        </p:nvSpPr>
        <p:spPr>
          <a:xfrm>
            <a:off x="8124389" y="1122542"/>
            <a:ext cx="2791173" cy="3866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0" name="Body Level One…"/>
          <p:cNvSpPr txBox="1"/>
          <p:nvPr>
            <p:ph type="body" sz="quarter" idx="1"/>
          </p:nvPr>
        </p:nvSpPr>
        <p:spPr>
          <a:xfrm>
            <a:off x="1450329" y="3145992"/>
            <a:ext cx="5524404" cy="200374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0">
              <a:buClrTx/>
              <a:buSzTx/>
              <a:buFontTx/>
              <a:buNone/>
              <a:defRPr sz="1800"/>
            </a:lvl2pPr>
            <a:lvl3pPr marL="0" indent="0">
              <a:buClrTx/>
              <a:buSzTx/>
              <a:buFontTx/>
              <a:buNone/>
              <a:defRPr sz="1800"/>
            </a:lvl3pPr>
            <a:lvl4pPr marL="0" indent="0">
              <a:buClrTx/>
              <a:buSzTx/>
              <a:buFontTx/>
              <a:buNone/>
              <a:defRPr sz="1800"/>
            </a:lvl4pPr>
            <a:lvl5pPr marL="0" indent="0"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traight Connector 30"/>
          <p:cNvSpPr/>
          <p:nvPr/>
        </p:nvSpPr>
        <p:spPr>
          <a:xfrm>
            <a:off x="1447381" y="3143605"/>
            <a:ext cx="552735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5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2" name="Title Text"/>
          <p:cNvSpPr txBox="1"/>
          <p:nvPr>
            <p:ph type="title"/>
          </p:nvPr>
        </p:nvSpPr>
        <p:spPr>
          <a:xfrm>
            <a:off x="2417778" y="802297"/>
            <a:ext cx="8637075" cy="254143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253" name="Body Level One…"/>
          <p:cNvSpPr txBox="1"/>
          <p:nvPr>
            <p:ph type="body" sz="quarter" idx="1"/>
          </p:nvPr>
        </p:nvSpPr>
        <p:spPr>
          <a:xfrm>
            <a:off x="2417778" y="3531203"/>
            <a:ext cx="8637074" cy="977623"/>
          </a:xfrm>
          <a:prstGeom prst="rect">
            <a:avLst/>
          </a:prstGeom>
        </p:spPr>
        <p:txBody>
          <a:bodyPr lIns="91438" tIns="91438" rIns="91438" bIns="91438"/>
          <a:lstStyle>
            <a:lvl1pPr marL="0" indent="0">
              <a:buClrTx/>
              <a:buSzTx/>
              <a:buFontTx/>
              <a:buNone/>
              <a:defRPr cap="all" sz="1800"/>
            </a:lvl1pPr>
            <a:lvl2pPr marL="0" indent="0">
              <a:buClrTx/>
              <a:buSzTx/>
              <a:buFontTx/>
              <a:buNone/>
              <a:defRPr cap="all" sz="1800"/>
            </a:lvl2pPr>
            <a:lvl3pPr marL="0" indent="0">
              <a:buClrTx/>
              <a:buSzTx/>
              <a:buFontTx/>
              <a:buNone/>
              <a:defRPr cap="all" sz="1800"/>
            </a:lvl3pPr>
            <a:lvl4pPr marL="0" indent="0">
              <a:buClrTx/>
              <a:buSzTx/>
              <a:buFontTx/>
              <a:buNone/>
              <a:defRPr cap="all" sz="1800"/>
            </a:lvl4pPr>
            <a:lvl5pPr marL="0" indent="0">
              <a:buClrTx/>
              <a:buSzTx/>
              <a:buFontTx/>
              <a:buNone/>
              <a:defRPr cap="all"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traight Connector 14"/>
          <p:cNvSpPr/>
          <p:nvPr/>
        </p:nvSpPr>
        <p:spPr>
          <a:xfrm>
            <a:off x="2417778" y="3528540"/>
            <a:ext cx="8637075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xfrm>
            <a:off x="1749009" y="798972"/>
            <a:ext cx="499674" cy="523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half" idx="1"/>
          </p:nvPr>
        </p:nvSpPr>
        <p:spPr>
          <a:xfrm>
            <a:off x="1451579" y="2015732"/>
            <a:ext cx="9603276" cy="345061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traight Connector 32"/>
          <p:cNvSpPr/>
          <p:nvPr/>
        </p:nvSpPr>
        <p:spPr>
          <a:xfrm>
            <a:off x="1453895" y="1847088"/>
            <a:ext cx="960752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6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6" name="Body Level One…"/>
          <p:cNvSpPr txBox="1"/>
          <p:nvPr>
            <p:ph type="body" sz="half" idx="1"/>
          </p:nvPr>
        </p:nvSpPr>
        <p:spPr>
          <a:xfrm>
            <a:off x="1451579" y="2015732"/>
            <a:ext cx="9603276" cy="345061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" name="Straight Connector 32"/>
          <p:cNvSpPr/>
          <p:nvPr/>
        </p:nvSpPr>
        <p:spPr>
          <a:xfrm>
            <a:off x="1453895" y="1847088"/>
            <a:ext cx="960752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7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8" name="Title Text"/>
          <p:cNvSpPr txBox="1"/>
          <p:nvPr>
            <p:ph type="title"/>
          </p:nvPr>
        </p:nvSpPr>
        <p:spPr>
          <a:xfrm>
            <a:off x="1454239" y="1756130"/>
            <a:ext cx="8643154" cy="1887952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79" name="Body Level One…"/>
          <p:cNvSpPr txBox="1"/>
          <p:nvPr>
            <p:ph type="body" sz="quarter" idx="1"/>
          </p:nvPr>
        </p:nvSpPr>
        <p:spPr>
          <a:xfrm>
            <a:off x="1454239" y="3806195"/>
            <a:ext cx="8630447" cy="101293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0">
              <a:buClrTx/>
              <a:buSzTx/>
              <a:buFontTx/>
              <a:buNone/>
              <a:defRPr sz="1800"/>
            </a:lvl2pPr>
            <a:lvl3pPr marL="0" indent="0">
              <a:buClrTx/>
              <a:buSzTx/>
              <a:buFontTx/>
              <a:buNone/>
              <a:defRPr sz="1800"/>
            </a:lvl3pPr>
            <a:lvl4pPr marL="0" indent="0">
              <a:buClrTx/>
              <a:buSzTx/>
              <a:buFontTx/>
              <a:buNone/>
              <a:defRPr sz="1800"/>
            </a:lvl4pPr>
            <a:lvl5pPr marL="0" indent="0"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" name="Straight Connector 14"/>
          <p:cNvSpPr/>
          <p:nvPr/>
        </p:nvSpPr>
        <p:spPr>
          <a:xfrm>
            <a:off x="1454239" y="3804985"/>
            <a:ext cx="8630448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1" name="Title Text"/>
          <p:cNvSpPr txBox="1"/>
          <p:nvPr>
            <p:ph type="title"/>
          </p:nvPr>
        </p:nvSpPr>
        <p:spPr>
          <a:xfrm>
            <a:off x="1449215" y="804889"/>
            <a:ext cx="9605638" cy="105930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2" name="Body Level One…"/>
          <p:cNvSpPr txBox="1"/>
          <p:nvPr>
            <p:ph type="body" sz="quarter" idx="1"/>
          </p:nvPr>
        </p:nvSpPr>
        <p:spPr>
          <a:xfrm>
            <a:off x="1447331" y="2010878"/>
            <a:ext cx="4645153" cy="344859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3" name="Straight Connector 34"/>
          <p:cNvSpPr/>
          <p:nvPr/>
        </p:nvSpPr>
        <p:spPr>
          <a:xfrm>
            <a:off x="1453895" y="1847088"/>
            <a:ext cx="960752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0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1447191" y="804162"/>
            <a:ext cx="9607661" cy="105632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quarter" idx="1"/>
          </p:nvPr>
        </p:nvSpPr>
        <p:spPr>
          <a:xfrm>
            <a:off x="1447191" y="2019549"/>
            <a:ext cx="4645153" cy="8019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Text Placeholder 4"/>
          <p:cNvSpPr/>
          <p:nvPr>
            <p:ph type="body" sz="quarter" idx="21"/>
          </p:nvPr>
        </p:nvSpPr>
        <p:spPr>
          <a:xfrm>
            <a:off x="6412362" y="2023003"/>
            <a:ext cx="4645154" cy="802239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307" name="Straight Connector 28"/>
          <p:cNvSpPr/>
          <p:nvPr/>
        </p:nvSpPr>
        <p:spPr>
          <a:xfrm>
            <a:off x="1453895" y="1847088"/>
            <a:ext cx="960752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1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9" name="Straight Connector 24"/>
          <p:cNvSpPr/>
          <p:nvPr/>
        </p:nvSpPr>
        <p:spPr>
          <a:xfrm>
            <a:off x="1453895" y="1847088"/>
            <a:ext cx="960752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2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3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0" name="Title Text"/>
          <p:cNvSpPr txBox="1"/>
          <p:nvPr>
            <p:ph type="title"/>
          </p:nvPr>
        </p:nvSpPr>
        <p:spPr>
          <a:xfrm>
            <a:off x="1444671" y="798972"/>
            <a:ext cx="3273100" cy="224711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341" name="Body Level One…"/>
          <p:cNvSpPr txBox="1"/>
          <p:nvPr>
            <p:ph type="body" sz="half" idx="1"/>
          </p:nvPr>
        </p:nvSpPr>
        <p:spPr>
          <a:xfrm>
            <a:off x="5043713" y="798974"/>
            <a:ext cx="6012472" cy="4658827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Text Placeholder 3"/>
          <p:cNvSpPr/>
          <p:nvPr>
            <p:ph type="body" sz="quarter" idx="21"/>
          </p:nvPr>
        </p:nvSpPr>
        <p:spPr>
          <a:xfrm>
            <a:off x="1444671" y="3205490"/>
            <a:ext cx="3275013" cy="224818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Straight Connector 16"/>
          <p:cNvSpPr/>
          <p:nvPr/>
        </p:nvSpPr>
        <p:spPr>
          <a:xfrm>
            <a:off x="1448280" y="3205489"/>
            <a:ext cx="3269491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bg>
      <p:bgPr>
        <a:gradFill flip="none" rotWithShape="1">
          <a:gsLst>
            <a:gs pos="0">
              <a:srgbClr val="F7F8FB"/>
            </a:gs>
            <a:gs pos="74000">
              <a:srgbClr val="B4BED7"/>
            </a:gs>
            <a:gs pos="83000">
              <a:srgbClr val="B4BED7"/>
            </a:gs>
            <a:gs pos="100000">
              <a:srgbClr val="CDD3E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5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56" name="Group 7"/>
          <p:cNvGrpSpPr/>
          <p:nvPr/>
        </p:nvGrpSpPr>
        <p:grpSpPr>
          <a:xfrm>
            <a:off x="7477385" y="482169"/>
            <a:ext cx="4074538" cy="5149103"/>
            <a:chOff x="0" y="0"/>
            <a:chExt cx="4074536" cy="5149101"/>
          </a:xfrm>
        </p:grpSpPr>
        <p:sp>
          <p:nvSpPr>
            <p:cNvPr id="354" name="Rectangle 17"/>
            <p:cNvSpPr/>
            <p:nvPr/>
          </p:nvSpPr>
          <p:spPr>
            <a:xfrm>
              <a:off x="-1" y="-1"/>
              <a:ext cx="4074538" cy="5149103"/>
            </a:xfrm>
            <a:prstGeom prst="rect">
              <a:avLst/>
            </a:prstGeom>
            <a:gradFill flip="none" rotWithShape="1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228600" dir="4740000">
                <a:srgbClr val="000000">
                  <a:alpha val="34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55" name="Rectangle 18"/>
            <p:cNvSpPr/>
            <p:nvPr/>
          </p:nvSpPr>
          <p:spPr>
            <a:xfrm>
              <a:off x="313059" y="330335"/>
              <a:ext cx="3450292" cy="4466454"/>
            </a:xfrm>
            <a:prstGeom prst="rect">
              <a:avLst/>
            </a:prstGeom>
            <a:gradFill flip="none" rotWithShape="1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>
              <a:solidFill>
                <a:srgbClr val="19191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357" name="Title Text"/>
          <p:cNvSpPr txBox="1"/>
          <p:nvPr>
            <p:ph type="title"/>
          </p:nvPr>
        </p:nvSpPr>
        <p:spPr>
          <a:xfrm>
            <a:off x="1451205" y="1129513"/>
            <a:ext cx="5532330" cy="1830586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58" name="Picture Placeholder 2"/>
          <p:cNvSpPr/>
          <p:nvPr>
            <p:ph type="pic" sz="quarter" idx="21"/>
          </p:nvPr>
        </p:nvSpPr>
        <p:spPr>
          <a:xfrm>
            <a:off x="8124389" y="1122542"/>
            <a:ext cx="2791173" cy="3866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9" name="Body Level One…"/>
          <p:cNvSpPr txBox="1"/>
          <p:nvPr>
            <p:ph type="body" sz="quarter" idx="1"/>
          </p:nvPr>
        </p:nvSpPr>
        <p:spPr>
          <a:xfrm>
            <a:off x="1450329" y="3145992"/>
            <a:ext cx="5524404" cy="200374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0">
              <a:buClrTx/>
              <a:buSzTx/>
              <a:buFontTx/>
              <a:buNone/>
              <a:defRPr sz="1800"/>
            </a:lvl2pPr>
            <a:lvl3pPr marL="0" indent="0">
              <a:buClrTx/>
              <a:buSzTx/>
              <a:buFontTx/>
              <a:buNone/>
              <a:defRPr sz="1800"/>
            </a:lvl3pPr>
            <a:lvl4pPr marL="0" indent="0">
              <a:buClrTx/>
              <a:buSzTx/>
              <a:buFontTx/>
              <a:buNone/>
              <a:defRPr sz="1800"/>
            </a:lvl4pPr>
            <a:lvl5pPr marL="0" indent="0"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0" name="Straight Connector 30"/>
          <p:cNvSpPr/>
          <p:nvPr/>
        </p:nvSpPr>
        <p:spPr>
          <a:xfrm>
            <a:off x="1447381" y="3143605"/>
            <a:ext cx="552735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" name="Title Text"/>
          <p:cNvSpPr txBox="1"/>
          <p:nvPr>
            <p:ph type="title"/>
          </p:nvPr>
        </p:nvSpPr>
        <p:spPr>
          <a:xfrm>
            <a:off x="1454239" y="1756130"/>
            <a:ext cx="8643154" cy="1887952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sz="quarter" idx="1"/>
          </p:nvPr>
        </p:nvSpPr>
        <p:spPr>
          <a:xfrm>
            <a:off x="1454239" y="3806195"/>
            <a:ext cx="8630447" cy="101293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0">
              <a:buClrTx/>
              <a:buSzTx/>
              <a:buFontTx/>
              <a:buNone/>
              <a:defRPr sz="1800"/>
            </a:lvl2pPr>
            <a:lvl3pPr marL="0" indent="0">
              <a:buClrTx/>
              <a:buSzTx/>
              <a:buFontTx/>
              <a:buNone/>
              <a:defRPr sz="1800"/>
            </a:lvl3pPr>
            <a:lvl4pPr marL="0" indent="0">
              <a:buClrTx/>
              <a:buSzTx/>
              <a:buFontTx/>
              <a:buNone/>
              <a:defRPr sz="1800"/>
            </a:lvl4pPr>
            <a:lvl5pPr marL="0" indent="0"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traight Connector 14"/>
          <p:cNvSpPr/>
          <p:nvPr/>
        </p:nvSpPr>
        <p:spPr>
          <a:xfrm>
            <a:off x="1454239" y="3804985"/>
            <a:ext cx="8630448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449215" y="804889"/>
            <a:ext cx="9605638" cy="105930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1447331" y="2010878"/>
            <a:ext cx="4645153" cy="344859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traight Connector 34"/>
          <p:cNvSpPr/>
          <p:nvPr/>
        </p:nvSpPr>
        <p:spPr>
          <a:xfrm>
            <a:off x="1453895" y="1847088"/>
            <a:ext cx="960752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447191" y="804162"/>
            <a:ext cx="9607661" cy="105632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sz="quarter" idx="1"/>
          </p:nvPr>
        </p:nvSpPr>
        <p:spPr>
          <a:xfrm>
            <a:off x="1447191" y="2019549"/>
            <a:ext cx="4645153" cy="8019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Text Placeholder 4"/>
          <p:cNvSpPr/>
          <p:nvPr>
            <p:ph type="body" sz="quarter" idx="21"/>
          </p:nvPr>
        </p:nvSpPr>
        <p:spPr>
          <a:xfrm>
            <a:off x="6412362" y="2023003"/>
            <a:ext cx="4645154" cy="802239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73" name="Straight Connector 28"/>
          <p:cNvSpPr/>
          <p:nvPr/>
        </p:nvSpPr>
        <p:spPr>
          <a:xfrm>
            <a:off x="1453895" y="1847088"/>
            <a:ext cx="960752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2" name="Title Text"/>
          <p:cNvSpPr txBox="1"/>
          <p:nvPr>
            <p:ph type="title"/>
          </p:nvPr>
        </p:nvSpPr>
        <p:spPr>
          <a:xfrm>
            <a:off x="1444671" y="798972"/>
            <a:ext cx="3273100" cy="224711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sz="half" idx="1"/>
          </p:nvPr>
        </p:nvSpPr>
        <p:spPr>
          <a:xfrm>
            <a:off x="5043713" y="798974"/>
            <a:ext cx="6012472" cy="4658827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Text Placeholder 3"/>
          <p:cNvSpPr/>
          <p:nvPr>
            <p:ph type="body" sz="quarter" idx="21"/>
          </p:nvPr>
        </p:nvSpPr>
        <p:spPr>
          <a:xfrm>
            <a:off x="1444671" y="3205490"/>
            <a:ext cx="3275013" cy="224818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" name="Straight Connector 16"/>
          <p:cNvSpPr/>
          <p:nvPr/>
        </p:nvSpPr>
        <p:spPr>
          <a:xfrm>
            <a:off x="1448280" y="3205489"/>
            <a:ext cx="3269491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1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18" name="Group 7"/>
          <p:cNvGrpSpPr/>
          <p:nvPr/>
        </p:nvGrpSpPr>
        <p:grpSpPr>
          <a:xfrm>
            <a:off x="7477385" y="482169"/>
            <a:ext cx="4074538" cy="5149103"/>
            <a:chOff x="0" y="0"/>
            <a:chExt cx="4074536" cy="5149101"/>
          </a:xfrm>
        </p:grpSpPr>
        <p:sp>
          <p:nvSpPr>
            <p:cNvPr id="116" name="Rectangle 17"/>
            <p:cNvSpPr/>
            <p:nvPr/>
          </p:nvSpPr>
          <p:spPr>
            <a:xfrm>
              <a:off x="-1" y="-1"/>
              <a:ext cx="4074538" cy="5149103"/>
            </a:xfrm>
            <a:prstGeom prst="rect">
              <a:avLst/>
            </a:prstGeom>
            <a:gradFill flip="none" rotWithShape="1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228600" dir="4740000">
                <a:srgbClr val="000000">
                  <a:alpha val="34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17" name="Rectangle 18"/>
            <p:cNvSpPr/>
            <p:nvPr/>
          </p:nvSpPr>
          <p:spPr>
            <a:xfrm>
              <a:off x="313059" y="330335"/>
              <a:ext cx="3450292" cy="4466454"/>
            </a:xfrm>
            <a:prstGeom prst="rect">
              <a:avLst/>
            </a:prstGeom>
            <a:gradFill flip="none" rotWithShape="1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>
              <a:solidFill>
                <a:srgbClr val="19191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19" name="Title Text"/>
          <p:cNvSpPr txBox="1"/>
          <p:nvPr>
            <p:ph type="title"/>
          </p:nvPr>
        </p:nvSpPr>
        <p:spPr>
          <a:xfrm>
            <a:off x="1451205" y="1129513"/>
            <a:ext cx="5532330" cy="1830586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0" name="Picture Placeholder 2"/>
          <p:cNvSpPr/>
          <p:nvPr>
            <p:ph type="pic" sz="quarter" idx="21"/>
          </p:nvPr>
        </p:nvSpPr>
        <p:spPr>
          <a:xfrm>
            <a:off x="8124389" y="1122542"/>
            <a:ext cx="2791173" cy="3866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Body Level One…"/>
          <p:cNvSpPr txBox="1"/>
          <p:nvPr>
            <p:ph type="body" sz="quarter" idx="1"/>
          </p:nvPr>
        </p:nvSpPr>
        <p:spPr>
          <a:xfrm>
            <a:off x="1450329" y="3145992"/>
            <a:ext cx="5524404" cy="200374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0">
              <a:buClrTx/>
              <a:buSzTx/>
              <a:buFontTx/>
              <a:buNone/>
              <a:defRPr sz="1800"/>
            </a:lvl2pPr>
            <a:lvl3pPr marL="0" indent="0">
              <a:buClrTx/>
              <a:buSzTx/>
              <a:buFontTx/>
              <a:buNone/>
              <a:defRPr sz="1800"/>
            </a:lvl3pPr>
            <a:lvl4pPr marL="0" indent="0">
              <a:buClrTx/>
              <a:buSzTx/>
              <a:buFontTx/>
              <a:buNone/>
              <a:defRPr sz="1800"/>
            </a:lvl4pPr>
            <a:lvl5pPr marL="0" indent="0"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traight Connector 30"/>
          <p:cNvSpPr/>
          <p:nvPr/>
        </p:nvSpPr>
        <p:spPr>
          <a:xfrm>
            <a:off x="1447381" y="3143605"/>
            <a:ext cx="552735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ECEAE7"/>
            </a:gs>
            <a:gs pos="100000">
              <a:srgbClr val="C9C6C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9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1451579" y="804519"/>
            <a:ext cx="9603276" cy="1049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traight Connector 24"/>
          <p:cNvSpPr/>
          <p:nvPr/>
        </p:nvSpPr>
        <p:spPr>
          <a:xfrm>
            <a:off x="1453895" y="1847088"/>
            <a:ext cx="960752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791405" y="798972"/>
            <a:ext cx="499674" cy="523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3pPr>
      <a:lvl4pPr marL="1698170" marR="0" indent="-32657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4pPr>
      <a:lvl5pPr marL="22098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5pPr>
      <a:lvl6pPr marL="26670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6pPr>
      <a:lvl7pPr marL="31242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7pPr>
      <a:lvl8pPr marL="35814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8pPr>
      <a:lvl9pPr marL="40386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mailto:milleke@richmond.k12.ga.us" TargetMode="External"/><Relationship Id="rId4" Type="http://schemas.openxmlformats.org/officeDocument/2006/relationships/hyperlink" Target="https://www.remind.com/join/mathletesk" TargetMode="External"/><Relationship Id="rId5" Type="http://schemas.openxmlformats.org/officeDocument/2006/relationships/hyperlink" Target="https://www.rcboe.org/Domain/17041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www.rcboe.org/Domain/16265" TargetMode="External"/><Relationship Id="rId5" Type="http://schemas.openxmlformats.org/officeDocument/2006/relationships/hyperlink" Target="https://rcboe.instructuremedia.com/embed/048204ea-777e-4c04-9fc0-357111372c96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C9B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2173" y="1979628"/>
            <a:ext cx="5816294" cy="4074210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Title 1"/>
          <p:cNvSpPr txBox="1"/>
          <p:nvPr>
            <p:ph type="title"/>
          </p:nvPr>
        </p:nvSpPr>
        <p:spPr>
          <a:xfrm>
            <a:off x="1447191" y="804162"/>
            <a:ext cx="9607661" cy="148764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0070C0"/>
                </a:solidFill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t>Mr. Miller</a:t>
            </a:r>
          </a:p>
          <a:p>
            <a:pPr algn="ctr">
              <a:defRPr>
                <a:solidFill>
                  <a:srgbClr val="0070C0"/>
                </a:solidFill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t>Math Intervention</a:t>
            </a:r>
          </a:p>
        </p:txBody>
      </p:sp>
      <p:pic>
        <p:nvPicPr>
          <p:cNvPr id="3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7541" y="1979628"/>
            <a:ext cx="2202641" cy="4074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5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itle 1"/>
          <p:cNvSpPr txBox="1"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Footlight MT Light"/>
                <a:ea typeface="Footlight MT Light"/>
                <a:cs typeface="Footlight MT Light"/>
                <a:sym typeface="Footlight MT Light"/>
              </a:defRPr>
            </a:lvl1pPr>
          </a:lstStyle>
          <a:p>
            <a:pPr/>
            <a:r>
              <a:t>My Contact Information </a:t>
            </a:r>
          </a:p>
        </p:txBody>
      </p:sp>
      <p:pic>
        <p:nvPicPr>
          <p:cNvPr id="37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820000">
            <a:off x="650719" y="2399021"/>
            <a:ext cx="3447690" cy="2728966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Content Placeholder 8"/>
          <p:cNvSpPr txBox="1"/>
          <p:nvPr>
            <p:ph type="body" sz="half" idx="1"/>
          </p:nvPr>
        </p:nvSpPr>
        <p:spPr>
          <a:xfrm>
            <a:off x="4597632" y="2030182"/>
            <a:ext cx="7426730" cy="345061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6000"/>
              </a:lnSpc>
            </a:pPr>
            <a:r>
              <a:t>Email: </a:t>
            </a:r>
            <a:endParaRPr sz="1200"/>
          </a:p>
          <a:p>
            <a:pPr marL="0" indent="0">
              <a:lnSpc>
                <a:spcPct val="96000"/>
              </a:lnSpc>
              <a:buSzTx/>
              <a:buNone/>
              <a:defRPr u="sng">
                <a:solidFill>
                  <a:srgbClr val="FA2B5C"/>
                </a:solidFill>
                <a:uFill>
                  <a:solidFill>
                    <a:srgbClr val="FA2B5C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milleke@richmond.k12.ga.us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  <a:endParaRPr sz="3200"/>
          </a:p>
          <a:p>
            <a:pPr>
              <a:lnSpc>
                <a:spcPct val="96000"/>
              </a:lnSpc>
            </a:pPr>
            <a:r>
              <a:t>Remind:</a:t>
            </a:r>
            <a:endParaRPr sz="1200"/>
          </a:p>
          <a:p>
            <a:pPr marL="0" indent="0">
              <a:lnSpc>
                <a:spcPct val="96000"/>
              </a:lnSpc>
              <a:buSzTx/>
              <a:buNone/>
              <a:defRPr u="sng">
                <a:solidFill>
                  <a:srgbClr val="FA2B5C"/>
                </a:solidFill>
                <a:uFill>
                  <a:solidFill>
                    <a:srgbClr val="FA2B5C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https://www.remind.com/join/mathletesk</a:t>
            </a:r>
            <a:r>
              <a:rPr sz="1200" u="none">
                <a:solidFill>
                  <a:srgbClr val="000000"/>
                </a:solidFill>
                <a:uFillTx/>
              </a:rPr>
              <a:t> </a:t>
            </a:r>
            <a:endParaRPr sz="3200"/>
          </a:p>
          <a:p>
            <a:pPr>
              <a:lnSpc>
                <a:spcPct val="96000"/>
              </a:lnSpc>
            </a:pPr>
            <a:r>
              <a:t>Website link:</a:t>
            </a:r>
            <a:endParaRPr sz="1200"/>
          </a:p>
          <a:p>
            <a:pPr marL="0" indent="0">
              <a:lnSpc>
                <a:spcPct val="96000"/>
              </a:lnSpc>
              <a:buSzTx/>
              <a:buNone/>
            </a:pP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https://www.rcboe.org/Domain/17041</a:t>
            </a:r>
            <a:r>
              <a:t> </a:t>
            </a:r>
            <a:endParaRPr sz="3200"/>
          </a:p>
          <a:p>
            <a:pPr>
              <a:lnSpc>
                <a:spcPct val="96000"/>
              </a:lnSpc>
            </a:pPr>
            <a:r>
              <a:t>School Number: </a:t>
            </a:r>
            <a:endParaRPr sz="1200"/>
          </a:p>
          <a:p>
            <a:pPr marL="0" indent="0">
              <a:lnSpc>
                <a:spcPct val="96000"/>
              </a:lnSpc>
              <a:buSzTx/>
              <a:buNone/>
              <a:defRPr>
                <a:solidFill>
                  <a:srgbClr val="FF0066"/>
                </a:solidFill>
              </a:defRPr>
            </a:pPr>
            <a:r>
              <a:t>706-737-7288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 p14:dur="1200">
        <p:checker dir="horz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6" grpId="2"/>
      <p:bldP build="whole" bldLvl="1" animBg="1" rev="0" advAuto="0" spid="37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itle 1"/>
          <p:cNvSpPr txBox="1"/>
          <p:nvPr>
            <p:ph type="title"/>
          </p:nvPr>
        </p:nvSpPr>
        <p:spPr>
          <a:xfrm>
            <a:off x="1449217" y="804887"/>
            <a:ext cx="9605635" cy="1059309"/>
          </a:xfrm>
          <a:prstGeom prst="rect">
            <a:avLst/>
          </a:prstGeom>
        </p:spPr>
        <p:txBody>
          <a:bodyPr/>
          <a:lstStyle>
            <a:lvl1pPr algn="ctr">
              <a:defRPr sz="4800">
                <a:latin typeface="Baskerville Old Face"/>
                <a:ea typeface="Baskerville Old Face"/>
                <a:cs typeface="Baskerville Old Face"/>
                <a:sym typeface="Baskerville Old Face"/>
              </a:defRPr>
            </a:lvl1pPr>
          </a:lstStyle>
          <a:p>
            <a:pPr/>
            <a:r>
              <a:t>Daily Schedule</a:t>
            </a:r>
          </a:p>
        </p:txBody>
      </p:sp>
      <p:sp>
        <p:nvSpPr>
          <p:cNvPr id="379" name="Content Placeholder 2"/>
          <p:cNvSpPr txBox="1"/>
          <p:nvPr>
            <p:ph type="body" sz="quarter" idx="1"/>
          </p:nvPr>
        </p:nvSpPr>
        <p:spPr>
          <a:xfrm rot="20640000">
            <a:off x="1365888" y="2160790"/>
            <a:ext cx="3185199" cy="301832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0" name="Content Placeholder 3"/>
          <p:cNvSpPr txBox="1"/>
          <p:nvPr/>
        </p:nvSpPr>
        <p:spPr>
          <a:xfrm>
            <a:off x="4704458" y="1967639"/>
            <a:ext cx="6435983" cy="3744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400"/>
            </a:pPr>
            <a:r>
              <a:t>Planning: 9:20-9:50am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400"/>
            </a:pPr>
            <a:r>
              <a:t>7th Grade: 9:55-11:25am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400"/>
            </a:pPr>
            <a:r>
              <a:t>Lunch/Planning: 11:30 -12:10pm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400"/>
            </a:pPr>
            <a:r>
              <a:t>6th Grade: 12:15-1:45pm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400"/>
            </a:pPr>
            <a:r>
              <a:t>Planning: 1:50-2:30pm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400"/>
            </a:pPr>
            <a:r>
              <a:t>8th Grade: 2:35- 4:05pm</a:t>
            </a:r>
          </a:p>
        </p:txBody>
      </p:sp>
      <p:pic>
        <p:nvPicPr>
          <p:cNvPr id="381" name="Graphic 12" descr="Graphic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700000">
            <a:off x="1095081" y="2067941"/>
            <a:ext cx="3502326" cy="3646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1"/>
      <p:bldP build="whole" bldLvl="1" animBg="1" rev="0" advAuto="0" spid="38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itle 1"/>
          <p:cNvSpPr txBox="1"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askerville Old Face"/>
                <a:ea typeface="Baskerville Old Face"/>
                <a:cs typeface="Baskerville Old Face"/>
                <a:sym typeface="Baskerville Old Face"/>
              </a:defRPr>
            </a:lvl1pPr>
          </a:lstStyle>
          <a:p>
            <a:pPr/>
            <a:r>
              <a:t>CHECKOUT MY WEBSITE TO VIEW THE FOLLOWING INFORMATION</a:t>
            </a:r>
          </a:p>
        </p:txBody>
      </p:sp>
      <p:sp>
        <p:nvSpPr>
          <p:cNvPr id="384" name="Content Placeholder 2"/>
          <p:cNvSpPr txBox="1"/>
          <p:nvPr>
            <p:ph type="body" sz="half" idx="1"/>
          </p:nvPr>
        </p:nvSpPr>
        <p:spPr>
          <a:xfrm>
            <a:off x="1451578" y="2015731"/>
            <a:ext cx="9603277" cy="3450616"/>
          </a:xfrm>
          <a:prstGeom prst="rect">
            <a:avLst/>
          </a:prstGeom>
        </p:spPr>
        <p:txBody>
          <a:bodyPr/>
          <a:lstStyle/>
          <a:p>
            <a:pPr>
              <a:defRPr sz="3600">
                <a:latin typeface="Baskerville Old Face"/>
                <a:ea typeface="Baskerville Old Face"/>
                <a:cs typeface="Baskerville Old Face"/>
                <a:sym typeface="Baskerville Old Face"/>
              </a:defRPr>
            </a:pPr>
            <a:r>
              <a:t>Week At A Glance (WAG)</a:t>
            </a:r>
          </a:p>
          <a:p>
            <a:pPr>
              <a:defRPr sz="3600">
                <a:latin typeface="Baskerville Old Face"/>
                <a:ea typeface="Baskerville Old Face"/>
                <a:cs typeface="Baskerville Old Face"/>
                <a:sym typeface="Baskerville Old Face"/>
              </a:defRPr>
            </a:pPr>
            <a:r>
              <a:t>Class Syllabus/Supply List</a:t>
            </a:r>
          </a:p>
          <a:p>
            <a:pPr>
              <a:defRPr sz="3600">
                <a:latin typeface="Baskerville Old Face"/>
                <a:ea typeface="Baskerville Old Face"/>
                <a:cs typeface="Baskerville Old Face"/>
                <a:sym typeface="Baskerville Old Face"/>
              </a:defRPr>
            </a:pPr>
            <a:r>
              <a:t>Resources</a:t>
            </a:r>
          </a:p>
          <a:p>
            <a:pPr>
              <a:defRPr sz="3600">
                <a:latin typeface="Baskerville Old Face"/>
                <a:ea typeface="Baskerville Old Face"/>
                <a:cs typeface="Baskerville Old Face"/>
                <a:sym typeface="Baskerville Old Face"/>
              </a:defRPr>
            </a:pPr>
            <a:r>
              <a:t>Additional Information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1000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itle 1"/>
          <p:cNvSpPr txBox="1"/>
          <p:nvPr>
            <p:ph type="title"/>
          </p:nvPr>
        </p:nvSpPr>
        <p:spPr>
          <a:xfrm>
            <a:off x="1449217" y="804887"/>
            <a:ext cx="9605635" cy="105930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Arrival and Dismissal </a:t>
            </a:r>
          </a:p>
        </p:txBody>
      </p:sp>
      <p:sp>
        <p:nvSpPr>
          <p:cNvPr id="387" name="Content Placeholder 2"/>
          <p:cNvSpPr txBox="1"/>
          <p:nvPr>
            <p:ph type="body" sz="half" idx="1"/>
          </p:nvPr>
        </p:nvSpPr>
        <p:spPr>
          <a:xfrm>
            <a:off x="1447330" y="2020168"/>
            <a:ext cx="4803130" cy="3690208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1900">
                <a:latin typeface="FrankRuehl"/>
                <a:ea typeface="FrankRuehl"/>
                <a:cs typeface="FrankRuehl"/>
                <a:sym typeface="FrankRuehl"/>
              </a:defRPr>
            </a:pPr>
            <a:r>
              <a:t>Morning Arrival</a:t>
            </a:r>
          </a:p>
          <a:p>
            <a:pPr marL="226313" indent="-226313" defTabSz="905255">
              <a:spcBef>
                <a:spcPts val="900"/>
              </a:spcBef>
              <a:defRPr sz="1900"/>
            </a:pPr>
            <a:r>
              <a:t>Drop off your child on Dragons Way behind the school.</a:t>
            </a:r>
          </a:p>
          <a:p>
            <a:pPr marL="226313" indent="-226313" defTabSz="905255">
              <a:spcBef>
                <a:spcPts val="900"/>
              </a:spcBef>
              <a:defRPr sz="1900"/>
            </a:pPr>
            <a:r>
              <a:t>Morning Drop off time for car riders 8:50 A.M.</a:t>
            </a:r>
          </a:p>
          <a:p>
            <a:pPr marL="226313" indent="-226313" defTabSz="905255">
              <a:spcBef>
                <a:spcPts val="900"/>
              </a:spcBef>
              <a:defRPr sz="1900"/>
            </a:pPr>
            <a:r>
              <a:t>Early drop off students are unsupervised. Please remain with your child until 8:50 A.M. when teachers report for duty.  </a:t>
            </a:r>
          </a:p>
        </p:txBody>
      </p:sp>
      <p:sp>
        <p:nvSpPr>
          <p:cNvPr id="388" name="Content Placeholder 3"/>
          <p:cNvSpPr txBox="1"/>
          <p:nvPr/>
        </p:nvSpPr>
        <p:spPr>
          <a:xfrm>
            <a:off x="6143540" y="2017342"/>
            <a:ext cx="5352884" cy="344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latin typeface="FrankRuehl"/>
                <a:ea typeface="FrankRuehl"/>
                <a:cs typeface="FrankRuehl"/>
                <a:sym typeface="FrankRuehl"/>
              </a:defRPr>
            </a:pPr>
            <a:r>
              <a:t>Afternoon  Dismissal 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/>
            </a:pPr>
            <a:r>
              <a:t>Bus riders will report to bus loading zone.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/>
            </a:pPr>
            <a:r>
              <a:t>Walkers are dismissed from the bus loading zone where the crossing guard is located.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/>
            </a:pPr>
            <a:r>
              <a:t>Car riders pick up time 4:05 P.M.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itle 1"/>
          <p:cNvSpPr txBox="1"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RCSS Learning Platform and Canvas </a:t>
            </a:r>
          </a:p>
        </p:txBody>
      </p:sp>
      <p:pic>
        <p:nvPicPr>
          <p:cNvPr id="39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634" y="2203553"/>
            <a:ext cx="1861972" cy="1883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4194" y="2172574"/>
            <a:ext cx="1768983" cy="1890397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TextBox 5"/>
          <p:cNvSpPr txBox="1"/>
          <p:nvPr/>
        </p:nvSpPr>
        <p:spPr>
          <a:xfrm>
            <a:off x="3841863" y="4562991"/>
            <a:ext cx="3279573" cy="120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Click link to watch Tutorial Video </a:t>
            </a:r>
          </a:p>
          <a:p>
            <a:pPr>
              <a:defRPr u="sng">
                <a:solidFill>
                  <a:srgbClr val="FA2B5C"/>
                </a:solidFill>
                <a:uFill>
                  <a:solidFill>
                    <a:srgbClr val="FA2B5C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https://www.rcboe.org/Domain/16265</a:t>
            </a:r>
          </a:p>
        </p:txBody>
      </p:sp>
      <p:sp>
        <p:nvSpPr>
          <p:cNvPr id="394" name="TextBox 6"/>
          <p:cNvSpPr txBox="1"/>
          <p:nvPr/>
        </p:nvSpPr>
        <p:spPr>
          <a:xfrm>
            <a:off x="739411" y="4535697"/>
            <a:ext cx="3111838" cy="929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Your child will login through Launch Pad to access RCBOE Canvas.</a:t>
            </a:r>
          </a:p>
        </p:txBody>
      </p:sp>
      <p:sp>
        <p:nvSpPr>
          <p:cNvPr id="395" name="TextBox 8"/>
          <p:cNvSpPr txBox="1"/>
          <p:nvPr/>
        </p:nvSpPr>
        <p:spPr>
          <a:xfrm>
            <a:off x="7107766" y="1975531"/>
            <a:ext cx="4605252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/>
            </a:pPr>
            <a:r>
              <a:t>New to the Richmond County</a:t>
            </a:r>
            <a:r>
              <a:rPr b="0"/>
              <a:t> 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t>Go to rcboe.org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t>Click Student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t>Click Launch Pad</a:t>
            </a:r>
          </a:p>
        </p:txBody>
      </p:sp>
      <p:sp>
        <p:nvSpPr>
          <p:cNvPr id="396" name="TextBox 7"/>
          <p:cNvSpPr txBox="1"/>
          <p:nvPr/>
        </p:nvSpPr>
        <p:spPr>
          <a:xfrm>
            <a:off x="7261365" y="3824326"/>
            <a:ext cx="4451654" cy="148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/>
            </a:pPr>
            <a:r>
              <a:t>Watch logging into Canvas as a student. </a:t>
            </a:r>
          </a:p>
          <a:p>
            <a:pPr>
              <a:defRPr b="1"/>
            </a:pPr>
          </a:p>
          <a:p>
            <a:pPr>
              <a:defRPr u="sng">
                <a:solidFill>
                  <a:srgbClr val="FA2B5C"/>
                </a:solidFill>
                <a:uFill>
                  <a:solidFill>
                    <a:srgbClr val="FA2B5C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https://rcboe.instructuremedia.com/embed/048204ea-777e-4c04-9fc0-357111372c96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r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1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2"/>
      <p:bldP build="whole" bldLvl="1" animBg="1" rev="0" advAuto="0" spid="395" grpId="3"/>
      <p:bldP build="whole" bldLvl="1" animBg="1" rev="0" advAuto="0" spid="3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ctangle 8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99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Straight Connector 12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1" name="Straight Connector 14"/>
          <p:cNvSpPr/>
          <p:nvPr/>
        </p:nvSpPr>
        <p:spPr>
          <a:xfrm>
            <a:off x="2417778" y="3528540"/>
            <a:ext cx="8637075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2" name="Rectangle 18"/>
          <p:cNvSpPr/>
          <p:nvPr/>
        </p:nvSpPr>
        <p:spPr>
          <a:xfrm>
            <a:off x="0" y="2019474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3" name="Title 1"/>
          <p:cNvSpPr txBox="1"/>
          <p:nvPr>
            <p:ph type="title"/>
          </p:nvPr>
        </p:nvSpPr>
        <p:spPr>
          <a:xfrm>
            <a:off x="1834237" y="4214624"/>
            <a:ext cx="8643013" cy="438955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2000">
                <a:latin typeface="Baskerville Old Face"/>
                <a:ea typeface="Baskerville Old Face"/>
                <a:cs typeface="Baskerville Old Face"/>
                <a:sym typeface="Baskerville Old Face"/>
              </a:defRPr>
            </a:lvl1pPr>
          </a:lstStyle>
          <a:p>
            <a:pPr/>
            <a:r>
              <a:t>THANK YOU FOR VISITING JOHN M. TUTT MIDDLE SCHOOL</a:t>
            </a:r>
          </a:p>
        </p:txBody>
      </p:sp>
      <p:grpSp>
        <p:nvGrpSpPr>
          <p:cNvPr id="406" name="Group 20"/>
          <p:cNvGrpSpPr/>
          <p:nvPr/>
        </p:nvGrpSpPr>
        <p:grpSpPr>
          <a:xfrm>
            <a:off x="1445672" y="323838"/>
            <a:ext cx="9299966" cy="3652794"/>
            <a:chOff x="0" y="0"/>
            <a:chExt cx="9299964" cy="3652792"/>
          </a:xfrm>
        </p:grpSpPr>
        <p:sp>
          <p:nvSpPr>
            <p:cNvPr id="404" name="Rectangle 21"/>
            <p:cNvSpPr/>
            <p:nvPr/>
          </p:nvSpPr>
          <p:spPr>
            <a:xfrm>
              <a:off x="0" y="0"/>
              <a:ext cx="9299966" cy="3652794"/>
            </a:xfrm>
            <a:prstGeom prst="rect">
              <a:avLst/>
            </a:prstGeom>
            <a:gradFill flip="none" rotWithShape="1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228600" dir="4740000">
                <a:srgbClr val="000000">
                  <a:alpha val="34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5" name="Rectangle 22"/>
            <p:cNvSpPr/>
            <p:nvPr/>
          </p:nvSpPr>
          <p:spPr>
            <a:xfrm>
              <a:off x="312565" y="323606"/>
              <a:ext cx="8673015" cy="3002218"/>
            </a:xfrm>
            <a:prstGeom prst="rect">
              <a:avLst/>
            </a:prstGeom>
            <a:gradFill flip="none" rotWithShape="1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>
              <a:solidFill>
                <a:srgbClr val="19191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07" name="Straight Connector 24"/>
          <p:cNvSpPr/>
          <p:nvPr/>
        </p:nvSpPr>
        <p:spPr>
          <a:xfrm>
            <a:off x="1776727" y="5027185"/>
            <a:ext cx="8643014" cy="2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08" name="Picture 26" descr="Picture 26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traight Connector 28"/>
          <p:cNvSpPr/>
          <p:nvPr/>
        </p:nvSpPr>
        <p:spPr>
          <a:xfrm>
            <a:off x="-1" y="6128413"/>
            <a:ext cx="12192002" cy="2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1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3762" y="641535"/>
            <a:ext cx="8639993" cy="2961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0000FF"/>
      </a:hlink>
      <a:folHlink>
        <a:srgbClr val="FF00FF"/>
      </a:folHlink>
    </a:clrScheme>
    <a:fontScheme name="Gallery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0000FF"/>
      </a:hlink>
      <a:folHlink>
        <a:srgbClr val="FF00FF"/>
      </a:folHlink>
    </a:clrScheme>
    <a:fontScheme name="Gallery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